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D67E0-5EF0-8C02-770C-C14B22BA25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6C6B0D-D96B-E171-5CFB-550B9061B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D83502-0A19-D37C-C6DD-C0946887C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9AE36E-FCE4-85DE-FAF3-55C21BF8B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582EDC-4BFA-C3A2-9496-8B57EF0A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045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A59A85-FEF4-8442-44D8-65E11935C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17EC94-FB2C-8A1D-DDB5-6906AB1E4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DCD8E2-8F92-DC49-37B7-ED094C982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077D22-F508-06AB-7453-230ED0E76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0EF227-F631-B96C-255A-AA77613D2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0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F7D2CD-3A80-5040-6B07-CB61FD5D93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4690B2-3BE1-B289-795A-D74D2A37BC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2D7DAB-7A32-C0A2-5344-1BD25461B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B11405-4185-916E-DA40-761CBA536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B76A95-DA58-4B96-2E00-77EBC8C8B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6169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E54DF4-40E3-B4D0-CB63-10140BFCF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BECCEB-0D59-7737-9DD5-28F750FD8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23B22D-858A-DDED-0419-27BF7EECF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6D9B0B-AC06-8AEB-84C6-9DD5A4F45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65C42-F736-A6C7-1D3C-D01F19958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055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EF1AFF-0E73-1234-398F-C17EFE0B2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1F05BD-81F7-1449-F8A2-F36AFDC92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174737-C7CA-CEF5-62B2-75B3093C4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6CBD99-E255-0D05-B7D6-B9CBC5F9E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418771-8F09-D02B-1C61-F3FCD498A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241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DCF487-1574-CB7C-9896-366907AA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1A4C3C-F8AC-3F3A-84B8-8B818B097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9A2580-8B8C-3695-2FA0-762FD2663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203F33-84F5-0728-B792-C3B672CCB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EFCCC9-B6B2-B010-FE2A-3B4A888A2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DD3ED7-B0AF-7579-9B3C-7F8D8A58D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078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E8C41A-0E15-3B41-CEAA-63BEC1C21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F43E25-7CE7-9A04-3589-07D85864C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7C0FC9-AA3B-660B-210D-F4020A054D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220ECAA-E7D1-C84E-8563-6B5E81BBC7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FE9ACC-6964-DA27-3E59-E842A1FF4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B13105-FA9B-D42C-814C-4B62AEC06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507DFF7-3DE6-70F2-49E9-3A8625E13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A0819C-CBD6-3C61-F7C5-9517B4CD7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648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8933DC-91C1-0C05-7096-8227E128C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AC7A35-4BF4-9537-7051-FDC28F7B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148196C-FCCF-AB73-9874-35E217820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6D9862-93BD-10B7-BE6B-50E6FC85E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249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B217A45-F5CD-2539-63D4-3516196F7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E1D679C-97FC-738B-C34E-C160DAAF2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BF09FF-5F9B-92F0-DF75-CFEA9E4EB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9059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C58F0-2EEA-0D2D-92FB-3336C8533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5674BF-6493-911A-633B-06554DC59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A58926-4F96-A13B-9556-56AEDA8B7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FE73A2-1CBB-253E-B813-FC9668703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DAADF9-B786-6149-4E39-FD7AD131E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39EA27-A3F3-BDE5-2F9D-3FF43A3D0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9924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F17ED9-9CFD-58D0-AB46-663208DE9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E1324F7-E21D-88CB-0C00-271F51391D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FE091A-4C88-769C-E4C2-A5985A55F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DB55A7-86E2-E9A9-5F6E-BCC2C6360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9981862-156D-BC24-5D94-3F0EB8E48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1B8C72-EF96-75DD-7C4D-D1EBB7D9E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22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A40997F-0282-4A6B-1A3A-24E756E8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645206-B0DE-1652-D77B-9C6C30481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CF6A19-DD54-9159-117D-8362650799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BBB908-0AF3-48AE-A68B-60A3F6B6C3D7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7040F5-35A1-4ED2-6657-83E1BF4FC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EAC995-FB0C-A94B-7512-D68D419D5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FF91E7-62E6-44A2-A440-24F0D047EE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739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03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스크린샷, 예술, 디자인이(가) 표시된 사진&#10;&#10;자동 생성된 설명">
            <a:extLst>
              <a:ext uri="{FF2B5EF4-FFF2-40B4-BE49-F238E27FC236}">
                <a16:creationId xmlns:a16="http://schemas.microsoft.com/office/drawing/2014/main" id="{9EFB9EE4-8474-933E-B855-D7146D932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6" r="7279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BBB61BD-2F9F-9547-8874-A8474AFD4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ko-KR" altLang="en-US" sz="6600" b="1" dirty="0">
                <a:solidFill>
                  <a:schemeClr val="bg1"/>
                </a:solidFill>
              </a:rPr>
              <a:t>로봇</a:t>
            </a:r>
            <a:r>
              <a:rPr lang="en-US" altLang="ko-KR" sz="6600" b="1" dirty="0">
                <a:solidFill>
                  <a:schemeClr val="bg1"/>
                </a:solidFill>
              </a:rPr>
              <a:t>, </a:t>
            </a:r>
            <a:r>
              <a:rPr lang="ko-KR" altLang="en-US" sz="6600" b="1" dirty="0" err="1">
                <a:solidFill>
                  <a:schemeClr val="bg1"/>
                </a:solidFill>
              </a:rPr>
              <a:t>로보틱스</a:t>
            </a:r>
            <a:r>
              <a:rPr lang="ko-KR" altLang="en-US" sz="6600" b="1" dirty="0">
                <a:solidFill>
                  <a:schemeClr val="bg1"/>
                </a:solidFill>
              </a:rPr>
              <a:t> 소프트웨어 엔지니어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6B8CF8-DC15-320F-E165-8F5E02BB54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발표자</a:t>
            </a:r>
            <a:r>
              <a:rPr lang="en-US" altLang="ko-KR">
                <a:solidFill>
                  <a:schemeClr val="bg1"/>
                </a:solidFill>
              </a:rPr>
              <a:t>: </a:t>
            </a:r>
            <a:r>
              <a:rPr lang="ko-KR" altLang="en-US">
                <a:solidFill>
                  <a:schemeClr val="bg1"/>
                </a:solidFill>
              </a:rPr>
              <a:t>윤찬호</a:t>
            </a:r>
          </a:p>
        </p:txBody>
      </p:sp>
      <p:sp>
        <p:nvSpPr>
          <p:cNvPr id="1036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5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803337D-9D21-8342-9181-C91045594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5435704" cy="674043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2036419-ABA8-45AA-722C-0CD37D89B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b="1" dirty="0"/>
              <a:t>㈜ </a:t>
            </a:r>
            <a:r>
              <a:rPr lang="ko-KR" altLang="en-US" sz="4000" b="1" dirty="0" err="1"/>
              <a:t>테솔로</a:t>
            </a:r>
            <a:endParaRPr lang="ko-KR" altLang="en-US" sz="40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59F167E-66F5-4118-D70C-EAF227192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97" y="1777607"/>
            <a:ext cx="5191864" cy="499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831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036419-ABA8-45AA-722C-0CD37D89B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b="1" dirty="0"/>
              <a:t>㈜ </a:t>
            </a:r>
            <a:r>
              <a:rPr lang="ko-KR" altLang="en-US" sz="4000" b="1" dirty="0" err="1"/>
              <a:t>테솔로</a:t>
            </a:r>
            <a:endParaRPr lang="ko-KR" altLang="en-US" sz="40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59F167E-66F5-4118-D70C-EAF227192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97" y="1777607"/>
            <a:ext cx="5191864" cy="499179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2AC7379-30F6-A2FE-7EE0-148EC91C8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47725"/>
            <a:ext cx="573405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23BB5FF-3AB6-3524-AD8A-8D92111610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9407" y="3683725"/>
            <a:ext cx="3902286" cy="2926715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60A16BD-A11C-14A4-0EB5-B55CE33281C0}"/>
              </a:ext>
            </a:extLst>
          </p:cNvPr>
          <p:cNvCxnSpPr/>
          <p:nvPr/>
        </p:nvCxnSpPr>
        <p:spPr>
          <a:xfrm>
            <a:off x="3248957" y="6151418"/>
            <a:ext cx="1413164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8A461F0-8BF6-3DE9-8519-8511CB38ECAE}"/>
              </a:ext>
            </a:extLst>
          </p:cNvPr>
          <p:cNvCxnSpPr>
            <a:cxnSpLocks/>
          </p:cNvCxnSpPr>
          <p:nvPr/>
        </p:nvCxnSpPr>
        <p:spPr>
          <a:xfrm flipV="1">
            <a:off x="4662121" y="5523478"/>
            <a:ext cx="3260436" cy="4854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5FA4BC6-753F-7B55-FB58-4542F7426B3B}"/>
              </a:ext>
            </a:extLst>
          </p:cNvPr>
          <p:cNvSpPr/>
          <p:nvPr/>
        </p:nvSpPr>
        <p:spPr>
          <a:xfrm>
            <a:off x="1907177" y="4545874"/>
            <a:ext cx="3788229" cy="11234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68D330B-91BE-EEC3-EFB0-BC3CD28B5FD8}"/>
              </a:ext>
            </a:extLst>
          </p:cNvPr>
          <p:cNvCxnSpPr/>
          <p:nvPr/>
        </p:nvCxnSpPr>
        <p:spPr>
          <a:xfrm flipV="1">
            <a:off x="5473337" y="3530441"/>
            <a:ext cx="622663" cy="10154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4319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036419-ABA8-45AA-722C-0CD37D89B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b="1" dirty="0"/>
              <a:t>㈜ </a:t>
            </a:r>
            <a:r>
              <a:rPr lang="ko-KR" altLang="en-US" sz="4000" b="1" dirty="0" err="1"/>
              <a:t>테솔로</a:t>
            </a:r>
            <a:endParaRPr lang="ko-KR" altLang="en-US" sz="4000" b="1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1627876-55C9-4168-0F70-12D3AE92C5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07152"/>
            <a:ext cx="5387677" cy="4351338"/>
          </a:xfrm>
        </p:spPr>
      </p:pic>
      <p:pic>
        <p:nvPicPr>
          <p:cNvPr id="2050" name="Picture 2" descr="스위스 스토브리, 산업용 6축 로봇 3종 출시">
            <a:extLst>
              <a:ext uri="{FF2B5EF4-FFF2-40B4-BE49-F238E27FC236}">
                <a16:creationId xmlns:a16="http://schemas.microsoft.com/office/drawing/2014/main" id="{D14DB84A-7677-5F6B-4085-7014A6617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1477" y="819438"/>
            <a:ext cx="3238500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D680312-D419-0739-8183-984204EC7A13}"/>
              </a:ext>
            </a:extLst>
          </p:cNvPr>
          <p:cNvCxnSpPr/>
          <p:nvPr/>
        </p:nvCxnSpPr>
        <p:spPr>
          <a:xfrm>
            <a:off x="3703782" y="5033818"/>
            <a:ext cx="895927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F4E5632-B100-67CD-722F-50FF5E93B849}"/>
              </a:ext>
            </a:extLst>
          </p:cNvPr>
          <p:cNvCxnSpPr/>
          <p:nvPr/>
        </p:nvCxnSpPr>
        <p:spPr>
          <a:xfrm flipV="1">
            <a:off x="4498109" y="2687782"/>
            <a:ext cx="2595418" cy="23460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054" name="Picture 6">
            <a:extLst>
              <a:ext uri="{FF2B5EF4-FFF2-40B4-BE49-F238E27FC236}">
                <a16:creationId xmlns:a16="http://schemas.microsoft.com/office/drawing/2014/main" id="{190A375A-26C9-FD7A-115F-260372359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527" y="3280785"/>
            <a:ext cx="4334672" cy="2706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219F590-5A6C-7049-11BC-B56E63E74D89}"/>
              </a:ext>
            </a:extLst>
          </p:cNvPr>
          <p:cNvCxnSpPr/>
          <p:nvPr/>
        </p:nvCxnSpPr>
        <p:spPr>
          <a:xfrm>
            <a:off x="2373745" y="5237018"/>
            <a:ext cx="1413164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691E297-58BB-F349-CF81-79858019A61F}"/>
              </a:ext>
            </a:extLst>
          </p:cNvPr>
          <p:cNvCxnSpPr/>
          <p:nvPr/>
        </p:nvCxnSpPr>
        <p:spPr>
          <a:xfrm>
            <a:off x="3833091" y="5144655"/>
            <a:ext cx="326043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4725FD8-2B70-8DE7-363C-9565B99D51A5}"/>
              </a:ext>
            </a:extLst>
          </p:cNvPr>
          <p:cNvCxnSpPr/>
          <p:nvPr/>
        </p:nvCxnSpPr>
        <p:spPr>
          <a:xfrm>
            <a:off x="2373745" y="4470400"/>
            <a:ext cx="2124364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20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B290C6-9767-D346-9305-70E2C5762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b="1" dirty="0"/>
              <a:t>㈜ </a:t>
            </a:r>
            <a:r>
              <a:rPr lang="ko-KR" altLang="en-US" sz="4000" b="1" dirty="0" err="1"/>
              <a:t>테솔로</a:t>
            </a:r>
            <a:endParaRPr lang="ko-KR" altLang="en-US" sz="4000" b="1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A1C2D3D-E7E2-EC7C-EBC7-6851C710D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276816"/>
            <a:ext cx="4768273" cy="2058604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8713147-687C-4AB8-E4D6-F6361E15F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442" y="683203"/>
            <a:ext cx="4717358" cy="58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14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Rectangle 3078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8" name="Rectangle 3080">
            <a:extLst>
              <a:ext uri="{FF2B5EF4-FFF2-40B4-BE49-F238E27FC236}">
                <a16:creationId xmlns:a16="http://schemas.microsoft.com/office/drawing/2014/main" id="{EBAB6C56-3D38-4923-996E-BD474BBB9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2668" y="1090453"/>
            <a:ext cx="9465232" cy="523827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0" name="Rectangle 3082">
            <a:extLst>
              <a:ext uri="{FF2B5EF4-FFF2-40B4-BE49-F238E27FC236}">
                <a16:creationId xmlns:a16="http://schemas.microsoft.com/office/drawing/2014/main" id="{20CD21DB-082D-417D-A5AB-FC838AF9D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72668" y="1090453"/>
            <a:ext cx="9465232" cy="5238271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[제안서 PPT] 사업제안서 파워포인트 템플릿으로 작성하는 법!">
            <a:extLst>
              <a:ext uri="{FF2B5EF4-FFF2-40B4-BE49-F238E27FC236}">
                <a16:creationId xmlns:a16="http://schemas.microsoft.com/office/drawing/2014/main" id="{57D6379C-2B99-771E-B77D-A9F1FE2DE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" r="2" b="2"/>
          <a:stretch/>
        </p:blipFill>
        <p:spPr bwMode="auto">
          <a:xfrm>
            <a:off x="1280667" y="677668"/>
            <a:ext cx="9630666" cy="5417250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5" name="Graphic 212">
            <a:extLst>
              <a:ext uri="{FF2B5EF4-FFF2-40B4-BE49-F238E27FC236}">
                <a16:creationId xmlns:a16="http://schemas.microsoft.com/office/drawing/2014/main" id="{7BD8AB83-2763-4392-B4B9-049CDF1F6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73609" y="168141"/>
            <a:ext cx="1009111" cy="100911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087" name="Graphic 212">
            <a:extLst>
              <a:ext uri="{FF2B5EF4-FFF2-40B4-BE49-F238E27FC236}">
                <a16:creationId xmlns:a16="http://schemas.microsoft.com/office/drawing/2014/main" id="{480F071C-C35C-4CE1-8EE5-8ED96E2F4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73609" y="168141"/>
            <a:ext cx="1009111" cy="100911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089" name="Oval 3088">
            <a:extLst>
              <a:ext uri="{FF2B5EF4-FFF2-40B4-BE49-F238E27FC236}">
                <a16:creationId xmlns:a16="http://schemas.microsoft.com/office/drawing/2014/main" id="{CD97FAB4-59E0-4E65-B50B-867B14D2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460" y="4428611"/>
            <a:ext cx="565207" cy="56520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91" name="Oval 3090">
            <a:extLst>
              <a:ext uri="{FF2B5EF4-FFF2-40B4-BE49-F238E27FC236}">
                <a16:creationId xmlns:a16="http://schemas.microsoft.com/office/drawing/2014/main" id="{0D578F4B-2751-4FC2-8853-FAC5C5913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460" y="4428611"/>
            <a:ext cx="565207" cy="56520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57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16</Words>
  <Application>Microsoft Office PowerPoint</Application>
  <PresentationFormat>와이드스크린</PresentationFormat>
  <Paragraphs>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로봇, 로보틱스 소프트웨어 엔지니어</vt:lpstr>
      <vt:lpstr>㈜ 테솔로</vt:lpstr>
      <vt:lpstr>㈜ 테솔로</vt:lpstr>
      <vt:lpstr>㈜ 테솔로</vt:lpstr>
      <vt:lpstr>㈜ 테솔로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로봇, 로보틱스 소프트웨어 엔지니어</dc:title>
  <dc:creator>찬호 윤</dc:creator>
  <cp:lastModifiedBy>찬호 윤</cp:lastModifiedBy>
  <cp:revision>2</cp:revision>
  <dcterms:created xsi:type="dcterms:W3CDTF">2024-09-04T23:26:45Z</dcterms:created>
  <dcterms:modified xsi:type="dcterms:W3CDTF">2024-09-05T01:35:47Z</dcterms:modified>
</cp:coreProperties>
</file>

<file path=docProps/thumbnail.jpeg>
</file>